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30279975" cy="42808525"/>
  <p:notesSz cx="6735763" cy="9866313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65" userDrawn="1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0000CC"/>
    <a:srgbClr val="D60093"/>
    <a:srgbClr val="3366FF"/>
    <a:srgbClr val="669900"/>
    <a:srgbClr val="0099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35" autoAdjust="0"/>
    <p:restoredTop sz="94660"/>
  </p:normalViewPr>
  <p:slideViewPr>
    <p:cSldViewPr>
      <p:cViewPr varScale="1">
        <p:scale>
          <a:sx n="18" d="100"/>
          <a:sy n="18" d="100"/>
        </p:scale>
        <p:origin x="1614" y="60"/>
      </p:cViewPr>
      <p:guideLst>
        <p:guide orient="horz" pos="13165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s://gfbosai.jp/web/wp-content/uploads/&#31532;4&#22238;&#38450;&#28797;&#27963;&#21205;&#22823;&#36062;&#22577;&#21578;&#26360;&#20844;&#38283;&#29992;.pdf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サブタイトル 2"/>
          <p:cNvSpPr txBox="1">
            <a:spLocks/>
          </p:cNvSpPr>
          <p:nvPr userDrawn="1"/>
        </p:nvSpPr>
        <p:spPr>
          <a:xfrm>
            <a:off x="2881871" y="1745650"/>
            <a:ext cx="24040371" cy="2658242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ポスター作成上の注意</a:t>
            </a:r>
            <a:endParaRPr lang="ja-JP" altLang="en-US" sz="8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433660" y="4403892"/>
            <a:ext cx="29251943" cy="25569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pPr marL="914400" indent="-914400">
              <a:buFont typeface="+mj-ea"/>
              <a:buAutoNum type="circleNumDbPlain"/>
            </a:pP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選考会で掲示するポスターは、同一の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フォーマットで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応募者自身が作成し、その電子データをメールで主催者にご提出いただきます。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5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フォーマットは本データの次ページを土台にしてください。</a:t>
            </a:r>
            <a:endParaRPr lang="en-US" altLang="ja-JP" sz="5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5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5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他のフォーマット、データ形式の場合、受理しません</a:t>
            </a:r>
            <a:r>
              <a:rPr lang="en-US" altLang="ja-JP" sz="5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914400" indent="-914400"/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marR="0" lvl="0" indent="-914400" algn="l" defTabSz="41764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③構成の改変は一切認めません。ここで、構成とは次ページで示す「青色の下地に黒文字」の部分です。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marR="0" lvl="0" indent="-914400" algn="l" defTabSz="41764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なお、 「青色の下地に黒文字」に書き込む本文については、行数の増減を適宜、行ってください。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④フォントの種類ならびに文字サイズの変更は認めません。なお、「特に強調したいキーワード」に限り、装飾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太文字化、文字の傾斜、色の変更、など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を可とします。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⑤写真、イラスト、図面などを貼り付ける場合、右に寄せることを基本として貼り付けてください。</a:t>
            </a:r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⑥「募集要項」の「７．選考までの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流れ　①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応募受付」に記載した通り、受領した応募書類の「活動報告ポスター（別記様式２）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次ページ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5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54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弊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センターにてＡ０サイズに拡大カラー印刷します。なお、印刷作業にてレイアウトの崩れなどが生じた場合、当方で微調整を行うことを予めご承知おき下さい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⑦本フォーマットの使用結果のイメージとして、下記ホームページを参考にしてください。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なお、ここで紹介する参考イメージは「ポスターの仕上がり具合」のみを参考として下さい。内容は参考にしないでください。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〔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検索キーワード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〕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zh-TW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lang="zh-TW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回防災活動大賞報告書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〔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ＵＲＬ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〕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4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https://gfbosai.jp/web/wp-content/uploads/</a:t>
            </a:r>
            <a:r>
              <a:rPr lang="zh-TW" altLang="en-US" sz="4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第</a:t>
            </a:r>
            <a:r>
              <a:rPr lang="en-US" altLang="zh-TW" sz="4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4</a:t>
            </a:r>
            <a:r>
              <a:rPr lang="zh-TW" altLang="en-US" sz="4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回防災活動大賞報告書公開用</a:t>
            </a:r>
            <a:r>
              <a:rPr lang="en-US" altLang="zh-TW" sz="4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.pdf</a:t>
            </a:r>
            <a:endParaRPr lang="en-US" altLang="zh-TW" sz="4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 algn="r"/>
            <a:endParaRPr lang="en-US" altLang="zh-TW" sz="4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3998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2023/8/11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45658" y="39677166"/>
            <a:ext cx="9588659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700649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gfbosai.jp/web/wp-content/uploads/&#31532;4&#22238;&#38450;&#28797;&#27963;&#21205;&#22823;&#36062;&#22577;&#21578;&#26360;&#20844;&#38283;&#29992;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4140987" y="449934"/>
            <a:ext cx="5109091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別記様式</a:t>
            </a:r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5562923" y="26858650"/>
            <a:ext cx="23978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/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https://gfbosai.jp/web/wp-content/uploads/</a:t>
            </a:r>
            <a:r>
              <a:rPr lang="zh-TW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第</a:t>
            </a:r>
            <a:r>
              <a:rPr lang="en-US" altLang="zh-TW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4</a:t>
            </a:r>
            <a:r>
              <a:rPr lang="zh-TW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回防災活動大賞報告書公開用</a:t>
            </a:r>
            <a:r>
              <a:rPr lang="en-US" altLang="zh-TW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.pdf</a:t>
            </a:r>
            <a:endParaRPr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382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AC179844-1E5F-4836-B07E-1722D7777940}"/>
              </a:ext>
            </a:extLst>
          </p:cNvPr>
          <p:cNvSpPr/>
          <p:nvPr/>
        </p:nvSpPr>
        <p:spPr>
          <a:xfrm>
            <a:off x="15433995" y="35366263"/>
            <a:ext cx="146116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＜参加者等から見た効果＞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D84DEA29-8707-4E8C-9EE9-7E354B12314E}"/>
              </a:ext>
            </a:extLst>
          </p:cNvPr>
          <p:cNvSpPr/>
          <p:nvPr/>
        </p:nvSpPr>
        <p:spPr>
          <a:xfrm>
            <a:off x="268987" y="35362470"/>
            <a:ext cx="146116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＜実施者から見た効果＞</a:t>
            </a: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22C303F0-2547-4424-A0F2-782D79505496}"/>
              </a:ext>
            </a:extLst>
          </p:cNvPr>
          <p:cNvCxnSpPr/>
          <p:nvPr/>
        </p:nvCxnSpPr>
        <p:spPr>
          <a:xfrm>
            <a:off x="17462551" y="4698406"/>
            <a:ext cx="12841665" cy="0"/>
          </a:xfrm>
          <a:prstGeom prst="line">
            <a:avLst/>
          </a:prstGeom>
          <a:ln w="190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2400822-2DE3-4A02-87F6-C0ECB7A639E0}"/>
              </a:ext>
            </a:extLst>
          </p:cNvPr>
          <p:cNvCxnSpPr/>
          <p:nvPr/>
        </p:nvCxnSpPr>
        <p:spPr>
          <a:xfrm>
            <a:off x="17444243" y="5562502"/>
            <a:ext cx="12841665" cy="0"/>
          </a:xfrm>
          <a:prstGeom prst="line">
            <a:avLst/>
          </a:prstGeom>
          <a:ln w="1016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-18308" y="14951"/>
            <a:ext cx="14549780" cy="1069369"/>
          </a:xfrm>
          <a:solidFill>
            <a:srgbClr val="00B0F0"/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ja-JP" altLang="en-US" sz="5300" b="1" dirty="0"/>
              <a:t>団体・組織名を記入してください</a:t>
            </a:r>
            <a:endParaRPr lang="ja-JP" altLang="en-US" sz="5500" b="1" dirty="0"/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2881871" y="1745650"/>
            <a:ext cx="24040371" cy="2658242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タイトルを記入してください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-8054" y="4698406"/>
            <a:ext cx="17092257" cy="0"/>
          </a:xfrm>
          <a:prstGeom prst="line">
            <a:avLst/>
          </a:prstGeom>
          <a:ln w="190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-26362" y="5562502"/>
            <a:ext cx="17092257" cy="0"/>
          </a:xfrm>
          <a:prstGeom prst="line">
            <a:avLst/>
          </a:prstGeom>
          <a:ln w="1016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863600" y="4434916"/>
            <a:ext cx="29340178" cy="2359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rtlCol="0" anchor="ctr"/>
          <a:lstStyle/>
          <a:p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活動内容の特徴</a:t>
            </a:r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</a:t>
            </a:r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団体の紹介</a:t>
            </a:r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6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12386110"/>
            <a:ext cx="30279975" cy="0"/>
          </a:xfrm>
          <a:prstGeom prst="line">
            <a:avLst/>
          </a:prstGeom>
          <a:ln w="1016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876680" y="11251134"/>
            <a:ext cx="29327098" cy="2359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rtlCol="0" anchor="ctr"/>
          <a:lstStyle/>
          <a:p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アピールしたい防災活動の成果</a:t>
            </a:r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6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33660" y="7431825"/>
            <a:ext cx="16650543" cy="4235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活動内容の特徴を記入してください。</a:t>
            </a:r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463551" y="14332073"/>
            <a:ext cx="21354882" cy="348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アピールしたい防災活動の成果を記入してください。</a:t>
            </a:r>
          </a:p>
        </p:txBody>
      </p:sp>
      <p:cxnSp>
        <p:nvCxnSpPr>
          <p:cNvPr id="88" name="直線コネクタ 87"/>
          <p:cNvCxnSpPr/>
          <p:nvPr/>
        </p:nvCxnSpPr>
        <p:spPr>
          <a:xfrm>
            <a:off x="18307" y="34685715"/>
            <a:ext cx="30279975" cy="0"/>
          </a:xfrm>
          <a:prstGeom prst="line">
            <a:avLst/>
          </a:prstGeom>
          <a:ln w="1016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正方形/長方形 88"/>
          <p:cNvSpPr/>
          <p:nvPr/>
        </p:nvSpPr>
        <p:spPr>
          <a:xfrm>
            <a:off x="954327" y="33573614"/>
            <a:ext cx="29327098" cy="2359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rtlCol="0" anchor="ctr"/>
          <a:lstStyle/>
          <a:p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活動成果</a:t>
            </a:r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6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33221" y="6438604"/>
            <a:ext cx="167326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活動内容の特徴を一言で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441237" y="13268191"/>
            <a:ext cx="213548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アピールしたい防災活動の成果を一言で</a:t>
            </a:r>
          </a:p>
        </p:txBody>
      </p:sp>
      <p:cxnSp>
        <p:nvCxnSpPr>
          <p:cNvPr id="81" name="直線コネクタ 80"/>
          <p:cNvCxnSpPr/>
          <p:nvPr/>
        </p:nvCxnSpPr>
        <p:spPr>
          <a:xfrm>
            <a:off x="-8886" y="18604223"/>
            <a:ext cx="30279975" cy="0"/>
          </a:xfrm>
          <a:prstGeom prst="line">
            <a:avLst/>
          </a:prstGeom>
          <a:ln w="1016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961987" y="17515830"/>
            <a:ext cx="29327098" cy="2359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rtlCol="0" anchor="ctr"/>
          <a:lstStyle/>
          <a:p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活動内容の詳細</a:t>
            </a:r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6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33661" y="19581105"/>
            <a:ext cx="286403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活動内容を一言で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248629" y="36237910"/>
            <a:ext cx="14611648" cy="6135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実施者から見た効果を記入してください。</a:t>
            </a:r>
          </a:p>
        </p:txBody>
      </p:sp>
      <p:sp>
        <p:nvSpPr>
          <p:cNvPr id="97" name="正方形/長方形 96"/>
          <p:cNvSpPr/>
          <p:nvPr/>
        </p:nvSpPr>
        <p:spPr>
          <a:xfrm>
            <a:off x="15413637" y="36235735"/>
            <a:ext cx="14611648" cy="6135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参加者等から見た効果を記入してください。</a:t>
            </a:r>
          </a:p>
        </p:txBody>
      </p:sp>
      <p:sp>
        <p:nvSpPr>
          <p:cNvPr id="91" name="正方形/長方形 90"/>
          <p:cNvSpPr/>
          <p:nvPr/>
        </p:nvSpPr>
        <p:spPr>
          <a:xfrm>
            <a:off x="463550" y="20852498"/>
            <a:ext cx="21129739" cy="127795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活動内容の詳細を記入してください。</a:t>
            </a:r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177E071B-D0B7-47D1-A516-B061052DA450}"/>
              </a:ext>
            </a:extLst>
          </p:cNvPr>
          <p:cNvSpPr/>
          <p:nvPr/>
        </p:nvSpPr>
        <p:spPr>
          <a:xfrm>
            <a:off x="17517734" y="6224856"/>
            <a:ext cx="12780547" cy="4235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下記４点を記入ください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・主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たる活動を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行う地域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の名前</a:t>
            </a:r>
          </a:p>
          <a:p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・紹介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する活動の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取り組み期間</a:t>
            </a:r>
            <a:r>
              <a:rPr lang="en-US" altLang="ja-JP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年数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・現在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の会員人数</a:t>
            </a:r>
            <a:r>
              <a:rPr lang="en-US" altLang="ja-JP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実働人数／総人数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・アピールポイント</a:t>
            </a:r>
            <a:endParaRPr lang="ja-JP" altLang="en-US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9EDC244-C874-4116-905F-CA47E54602AC}"/>
              </a:ext>
            </a:extLst>
          </p:cNvPr>
          <p:cNvSpPr/>
          <p:nvPr/>
        </p:nvSpPr>
        <p:spPr>
          <a:xfrm>
            <a:off x="22213229" y="13314556"/>
            <a:ext cx="7625510" cy="4413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写真一枚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C3B3DA03-221D-46CA-8100-DEE3A5D395E5}"/>
              </a:ext>
            </a:extLst>
          </p:cNvPr>
          <p:cNvSpPr/>
          <p:nvPr/>
        </p:nvSpPr>
        <p:spPr>
          <a:xfrm>
            <a:off x="22132101" y="19604062"/>
            <a:ext cx="7625510" cy="4413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3DD8E765-125B-4D77-9434-CA2E6986DCC1}"/>
              </a:ext>
            </a:extLst>
          </p:cNvPr>
          <p:cNvSpPr/>
          <p:nvPr/>
        </p:nvSpPr>
        <p:spPr>
          <a:xfrm>
            <a:off x="22124763" y="24623253"/>
            <a:ext cx="7625510" cy="4413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9AFDCA5-B01B-4199-A8AA-E72EB685DE62}"/>
              </a:ext>
            </a:extLst>
          </p:cNvPr>
          <p:cNvSpPr/>
          <p:nvPr/>
        </p:nvSpPr>
        <p:spPr>
          <a:xfrm>
            <a:off x="22124763" y="29541166"/>
            <a:ext cx="7625510" cy="4413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9AFDCA5-B01B-4199-A8AA-E72EB685DE62}"/>
              </a:ext>
            </a:extLst>
          </p:cNvPr>
          <p:cNvSpPr/>
          <p:nvPr/>
        </p:nvSpPr>
        <p:spPr>
          <a:xfrm>
            <a:off x="13967779" y="29541166"/>
            <a:ext cx="7625510" cy="4413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イラスト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四角形吹き出し 3"/>
          <p:cNvSpPr/>
          <p:nvPr/>
        </p:nvSpPr>
        <p:spPr>
          <a:xfrm>
            <a:off x="24429019" y="9934024"/>
            <a:ext cx="9577064" cy="3437933"/>
          </a:xfrm>
          <a:prstGeom prst="wedgeRectCallout">
            <a:avLst>
              <a:gd name="adj1" fmla="val -35850"/>
              <a:gd name="adj2" fmla="val -59341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17643" tIns="208822" rIns="417643" bIns="208822" spcCol="0" rtlCol="0" anchor="t">
            <a:spAutoFit/>
          </a:bodyPr>
          <a:lstStyle/>
          <a:p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記入例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この黄色吹き出しは応募の際には削除</a:t>
            </a:r>
            <a:endParaRPr lang="en-US" altLang="ja-JP" sz="2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・○○市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△□地域</a:t>
            </a: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・平成</a:t>
            </a:r>
            <a:r>
              <a:rPr lang="en-US" altLang="ja-JP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月～現在</a:t>
            </a:r>
            <a:r>
              <a:rPr lang="en-US" altLang="ja-JP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(2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年半ほど</a:t>
            </a:r>
            <a:r>
              <a:rPr lang="en-US" altLang="ja-JP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実働人数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人、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総人数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51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子ども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と高齢者が取り組む避難所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運営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私達は年齢の垣根を越えて、地域の安全安心に</a:t>
            </a:r>
            <a:endParaRPr lang="en-US" altLang="ja-JP" sz="2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一丸となって取り組んでいます。</a:t>
            </a:r>
            <a:endParaRPr lang="ja-JP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24429019" y="13563145"/>
            <a:ext cx="9577064" cy="1283497"/>
          </a:xfrm>
          <a:prstGeom prst="wedgeRectCallout">
            <a:avLst>
              <a:gd name="adj1" fmla="val -21329"/>
              <a:gd name="adj2" fmla="val -75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17643" tIns="208822" rIns="417643" bIns="208822" spcCol="0" rtlCol="0" anchor="t">
            <a:spAutoFit/>
          </a:bodyPr>
          <a:lstStyle/>
          <a:p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注意！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これら４項目は必ず記載下さい</a:t>
            </a:r>
            <a:endParaRPr lang="en-US" altLang="ja-JP" sz="2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省略されている場合、受理いたしません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2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80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5003</TotalTime>
  <Words>299</Words>
  <Application>Microsoft Office PowerPoint</Application>
  <PresentationFormat>ユーザー設定</PresentationFormat>
  <Paragraphs>37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  <vt:lpstr>団体・組織名を記入してください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団体・組織名を記入してください</dc:title>
  <dc:creator>azuma yoshirou</dc:creator>
  <cp:lastModifiedBy>hmuraoka</cp:lastModifiedBy>
  <cp:revision>306</cp:revision>
  <cp:lastPrinted>2015-11-05T02:07:20Z</cp:lastPrinted>
  <dcterms:created xsi:type="dcterms:W3CDTF">2015-07-31T07:43:10Z</dcterms:created>
  <dcterms:modified xsi:type="dcterms:W3CDTF">2023-08-11T00:44:14Z</dcterms:modified>
</cp:coreProperties>
</file>