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3" r:id="rId1"/>
  </p:sldMasterIdLst>
  <p:notesMasterIdLst>
    <p:notesMasterId r:id="rId3"/>
  </p:notesMasterIdLst>
  <p:handoutMasterIdLst>
    <p:handoutMasterId r:id="rId4"/>
  </p:handoutMasterIdLst>
  <p:sldIdLst>
    <p:sldId id="262" r:id="rId2"/>
  </p:sldIdLst>
  <p:sldSz cx="7775575" cy="10907713"/>
  <p:notesSz cx="6735763" cy="9866313"/>
  <p:defaultTextStyle>
    <a:defPPr>
      <a:defRPr lang="ja-JP"/>
    </a:defPPr>
    <a:lvl1pPr marL="0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35">
          <p15:clr>
            <a:srgbClr val="A4A3A4"/>
          </p15:clr>
        </p15:guide>
        <p15:guide id="2" pos="24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B3B"/>
    <a:srgbClr val="FF5050"/>
    <a:srgbClr val="EA6B14"/>
    <a:srgbClr val="EB701D"/>
    <a:srgbClr val="2C451B"/>
    <a:srgbClr val="A50021"/>
    <a:srgbClr val="CC0000"/>
    <a:srgbClr val="FF7C80"/>
    <a:srgbClr val="FF9999"/>
    <a:srgbClr val="F4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39" autoAdjust="0"/>
  </p:normalViewPr>
  <p:slideViewPr>
    <p:cSldViewPr snapToGrid="0">
      <p:cViewPr varScale="1">
        <p:scale>
          <a:sx n="78" d="100"/>
          <a:sy n="78" d="100"/>
        </p:scale>
        <p:origin x="2946" y="108"/>
      </p:cViewPr>
      <p:guideLst>
        <p:guide orient="horz" pos="3435"/>
        <p:guide pos="24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3" d="100"/>
          <a:sy n="73" d="100"/>
        </p:scale>
        <p:origin x="216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1743AE-3D15-4AF3-B20B-5F32D0FB6C08}" type="datetimeFigureOut">
              <a:rPr kumimoji="1" lang="ja-JP" altLang="en-US" smtClean="0"/>
              <a:t>2023/11/10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2AFA8C-8D35-41AD-918F-438C5F47E2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20549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18830" cy="495029"/>
          </a:xfrm>
          <a:prstGeom prst="rect">
            <a:avLst/>
          </a:prstGeom>
        </p:spPr>
        <p:txBody>
          <a:bodyPr vert="horz" lIns="90786" tIns="45393" rIns="90786" bIns="45393" rtlCol="0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0" cy="495029"/>
          </a:xfrm>
          <a:prstGeom prst="rect">
            <a:avLst/>
          </a:prstGeom>
        </p:spPr>
        <p:txBody>
          <a:bodyPr vert="horz" lIns="90786" tIns="45393" rIns="90786" bIns="45393" rtlCol="0"/>
          <a:lstStyle>
            <a:lvl1pPr algn="r">
              <a:defRPr sz="1100"/>
            </a:lvl1pPr>
          </a:lstStyle>
          <a:p>
            <a:fld id="{70F99883-74AE-4A2C-81B7-5B86A08198C0}" type="datetimeFigureOut">
              <a:rPr kumimoji="1" lang="ja-JP" altLang="en-US" smtClean="0"/>
              <a:t>2023/11/10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81225" y="1231900"/>
            <a:ext cx="2373313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86" tIns="45393" rIns="90786" bIns="4539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0"/>
          </a:xfrm>
          <a:prstGeom prst="rect">
            <a:avLst/>
          </a:prstGeom>
        </p:spPr>
        <p:txBody>
          <a:bodyPr vert="horz" lIns="90786" tIns="45393" rIns="90786" bIns="4539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371287"/>
            <a:ext cx="2918830" cy="495028"/>
          </a:xfrm>
          <a:prstGeom prst="rect">
            <a:avLst/>
          </a:prstGeom>
        </p:spPr>
        <p:txBody>
          <a:bodyPr vert="horz" lIns="90786" tIns="45393" rIns="90786" bIns="45393" rtlCol="0" anchor="b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5" y="9371287"/>
            <a:ext cx="2918830" cy="495028"/>
          </a:xfrm>
          <a:prstGeom prst="rect">
            <a:avLst/>
          </a:prstGeom>
        </p:spPr>
        <p:txBody>
          <a:bodyPr vert="horz" lIns="90786" tIns="45393" rIns="90786" bIns="45393" rtlCol="0" anchor="b"/>
          <a:lstStyle>
            <a:lvl1pPr algn="r">
              <a:defRPr sz="1100"/>
            </a:lvl1pPr>
          </a:lstStyle>
          <a:p>
            <a:fld id="{ACD93CC5-A9B8-46A1-B8C3-70AA73E05D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0022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168" y="1785129"/>
            <a:ext cx="6609239" cy="3797500"/>
          </a:xfrm>
        </p:spPr>
        <p:txBody>
          <a:bodyPr anchor="b"/>
          <a:lstStyle>
            <a:lvl1pPr algn="ctr"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947" y="5729075"/>
            <a:ext cx="5831681" cy="2633505"/>
          </a:xfrm>
        </p:spPr>
        <p:txBody>
          <a:bodyPr/>
          <a:lstStyle>
            <a:lvl1pPr marL="0" indent="0" algn="ctr">
              <a:buNone/>
              <a:defRPr sz="2041"/>
            </a:lvl1pPr>
            <a:lvl2pPr marL="388757" indent="0" algn="ctr">
              <a:buNone/>
              <a:defRPr sz="1701"/>
            </a:lvl2pPr>
            <a:lvl3pPr marL="777514" indent="0" algn="ctr">
              <a:buNone/>
              <a:defRPr sz="1531"/>
            </a:lvl3pPr>
            <a:lvl4pPr marL="1166271" indent="0" algn="ctr">
              <a:buNone/>
              <a:defRPr sz="1360"/>
            </a:lvl4pPr>
            <a:lvl5pPr marL="1555029" indent="0" algn="ctr">
              <a:buNone/>
              <a:defRPr sz="1360"/>
            </a:lvl5pPr>
            <a:lvl6pPr marL="1943786" indent="0" algn="ctr">
              <a:buNone/>
              <a:defRPr sz="1360"/>
            </a:lvl6pPr>
            <a:lvl7pPr marL="2332543" indent="0" algn="ctr">
              <a:buNone/>
              <a:defRPr sz="1360"/>
            </a:lvl7pPr>
            <a:lvl8pPr marL="2721300" indent="0" algn="ctr">
              <a:buNone/>
              <a:defRPr sz="1360"/>
            </a:lvl8pPr>
            <a:lvl9pPr marL="3110057" indent="0" algn="ctr">
              <a:buNone/>
              <a:defRPr sz="136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871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172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4396" y="580735"/>
            <a:ext cx="1676608" cy="924378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571" y="580735"/>
            <a:ext cx="4932630" cy="924378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29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880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522" y="2719357"/>
            <a:ext cx="6706433" cy="4537305"/>
          </a:xfrm>
        </p:spPr>
        <p:txBody>
          <a:bodyPr anchor="b"/>
          <a:lstStyle>
            <a:lvl1pPr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522" y="7299586"/>
            <a:ext cx="6706433" cy="2386061"/>
          </a:xfrm>
        </p:spPr>
        <p:txBody>
          <a:bodyPr/>
          <a:lstStyle>
            <a:lvl1pPr marL="0" indent="0">
              <a:buNone/>
              <a:defRPr sz="2041">
                <a:solidFill>
                  <a:schemeClr val="tx1"/>
                </a:solidFill>
              </a:defRPr>
            </a:lvl1pPr>
            <a:lvl2pPr marL="38875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2pPr>
            <a:lvl3pPr marL="777514" indent="0">
              <a:buNone/>
              <a:defRPr sz="1531">
                <a:solidFill>
                  <a:schemeClr val="tx1">
                    <a:tint val="75000"/>
                  </a:schemeClr>
                </a:solidFill>
              </a:defRPr>
            </a:lvl3pPr>
            <a:lvl4pPr marL="1166271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5029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786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2543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13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10057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440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71" y="2903673"/>
            <a:ext cx="3304619" cy="69208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385" y="2903673"/>
            <a:ext cx="3304619" cy="69208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215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580737"/>
            <a:ext cx="6706433" cy="210832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584" y="2673905"/>
            <a:ext cx="3289432" cy="1310440"/>
          </a:xfr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584" y="3984345"/>
            <a:ext cx="3289432" cy="58603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6385" y="2673905"/>
            <a:ext cx="3305632" cy="1310440"/>
          </a:xfr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6385" y="3984345"/>
            <a:ext cx="3305632" cy="58603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66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992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79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5632" y="1570511"/>
            <a:ext cx="3936385" cy="7751546"/>
          </a:xfrm>
        </p:spPr>
        <p:txBody>
          <a:bodyPr/>
          <a:lstStyle>
            <a:lvl1pPr>
              <a:defRPr sz="2721"/>
            </a:lvl1pPr>
            <a:lvl2pPr>
              <a:defRPr sz="2381"/>
            </a:lvl2pPr>
            <a:lvl3pPr>
              <a:defRPr sz="2041"/>
            </a:lvl3pPr>
            <a:lvl4pPr>
              <a:defRPr sz="1701"/>
            </a:lvl4pPr>
            <a:lvl5pPr>
              <a:defRPr sz="1701"/>
            </a:lvl5pPr>
            <a:lvl6pPr>
              <a:defRPr sz="1701"/>
            </a:lvl6pPr>
            <a:lvl7pPr>
              <a:defRPr sz="1701"/>
            </a:lvl7pPr>
            <a:lvl8pPr>
              <a:defRPr sz="1701"/>
            </a:lvl8pPr>
            <a:lvl9pPr>
              <a:defRPr sz="1701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020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5632" y="1570511"/>
            <a:ext cx="3936385" cy="7751546"/>
          </a:xfrm>
        </p:spPr>
        <p:txBody>
          <a:bodyPr anchor="t"/>
          <a:lstStyle>
            <a:lvl1pPr marL="0" indent="0">
              <a:buNone/>
              <a:defRPr sz="2721"/>
            </a:lvl1pPr>
            <a:lvl2pPr marL="388757" indent="0">
              <a:buNone/>
              <a:defRPr sz="2381"/>
            </a:lvl2pPr>
            <a:lvl3pPr marL="777514" indent="0">
              <a:buNone/>
              <a:defRPr sz="2041"/>
            </a:lvl3pPr>
            <a:lvl4pPr marL="1166271" indent="0">
              <a:buNone/>
              <a:defRPr sz="1701"/>
            </a:lvl4pPr>
            <a:lvl5pPr marL="1555029" indent="0">
              <a:buNone/>
              <a:defRPr sz="1701"/>
            </a:lvl5pPr>
            <a:lvl6pPr marL="1943786" indent="0">
              <a:buNone/>
              <a:defRPr sz="1701"/>
            </a:lvl6pPr>
            <a:lvl7pPr marL="2332543" indent="0">
              <a:buNone/>
              <a:defRPr sz="1701"/>
            </a:lvl7pPr>
            <a:lvl8pPr marL="2721300" indent="0">
              <a:buNone/>
              <a:defRPr sz="1701"/>
            </a:lvl8pPr>
            <a:lvl9pPr marL="3110057" indent="0">
              <a:buNone/>
              <a:defRPr sz="1701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309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571" y="580737"/>
            <a:ext cx="6706433" cy="2108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571" y="2903673"/>
            <a:ext cx="6706433" cy="6920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571" y="10109836"/>
            <a:ext cx="1749504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5659" y="10109836"/>
            <a:ext cx="2624257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91500" y="10109836"/>
            <a:ext cx="1749504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48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777514" rtl="0" eaLnBrk="1" latinLnBrk="0" hangingPunct="1">
        <a:lnSpc>
          <a:spcPct val="90000"/>
        </a:lnSpc>
        <a:spcBef>
          <a:spcPct val="0"/>
        </a:spcBef>
        <a:buNone/>
        <a:defRPr kumimoji="1" sz="37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79" indent="-194379" algn="l" defTabSz="777514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kumimoji="1" sz="2381" kern="1200">
          <a:solidFill>
            <a:schemeClr val="tx1"/>
          </a:solidFill>
          <a:latin typeface="+mn-lt"/>
          <a:ea typeface="+mn-ea"/>
          <a:cs typeface="+mn-cs"/>
        </a:defRPr>
      </a:lvl1pPr>
      <a:lvl2pPr marL="5831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971893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360650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749407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2138164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526922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915679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3044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1pPr>
      <a:lvl2pPr marL="3887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77514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166271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555029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1943786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332543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72130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1100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8D3F6536-8967-1AE8-3A7A-51AC8610FF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5" b="1761"/>
          <a:stretch/>
        </p:blipFill>
        <p:spPr>
          <a:xfrm>
            <a:off x="1" y="0"/>
            <a:ext cx="7775574" cy="1085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643917"/>
      </p:ext>
    </p:extLst>
  </p:cSld>
  <p:clrMapOvr>
    <a:masterClrMapping/>
  </p:clrMapOvr>
</p:sld>
</file>

<file path=ppt/theme/theme1.xml><?xml version="1.0" encoding="utf-8"?>
<a:theme xmlns:a="http://schemas.openxmlformats.org/drawingml/2006/main" name="11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1" id="{D14BBAA0-EBDA-4F80-B5E5-6A060B58EB30}" vid="{E91C9F3B-FA2D-4D28-9E30-9B6A997020B2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11</Template>
  <TotalTime>0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游ゴシック</vt:lpstr>
      <vt:lpstr>Arial</vt:lpstr>
      <vt:lpstr>Calibri</vt:lpstr>
      <vt:lpstr>Calibri Light</vt:lpstr>
      <vt:lpstr>11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2013-07-04T11:22:33Z</dcterms:created>
  <dcterms:modified xsi:type="dcterms:W3CDTF">2023-11-10T02:09:33Z</dcterms:modified>
</cp:coreProperties>
</file>